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2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pPr rtl="0"/>
              <a:t>29.05.2025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29.05.2025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29.05.2025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pPr rtl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pPr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=""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9447" y="1218818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316952" y="40202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x-none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="" xmlns:a16="http://schemas.microsoft.com/office/drawing/2014/main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76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ведении социальных сетей отмечаются следующие особенности:</a:t>
            </a:r>
            <a:endParaRPr lang="x-none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4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x-none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x-none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x-none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57048" y="292230"/>
            <a:ext cx="11283018" cy="532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атрибутику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скандинавской мифологии, в т.ч. в «юмористическом» свете, допускаются высказывания одобрения геноцида, холокоста;</a:t>
            </a:r>
            <a:endParaRPr lang="x-none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x-none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подписчиков, создание управляемых, объединенных одной идеей микро-групп.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43885" y="1048882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задержаны, материалы уголовного дела переданы в суд. 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x-non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=""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=""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непредсказуемы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молниеносны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особенно опасны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лат</a:t>
            </a:r>
            <a:r>
              <a:rPr lang="ru-RU" sz="2800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. extremus-крайний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9957" y="6163058"/>
            <a:ext cx="3651996" cy="458459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11CC5B8-E971-4CBE-89BB-44654227500E}"/>
              </a:ext>
            </a:extLst>
          </p:cNvPr>
          <p:cNvSpPr/>
          <p:nvPr/>
        </p:nvSpPr>
        <p:spPr>
          <a:xfrm>
            <a:off x="4898058" y="226900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44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</a:t>
            </a:r>
            <a:r>
              <a:rPr lang="ru-RU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 2 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указанной статьи.</a:t>
            </a:r>
          </a:p>
        </p:txBody>
      </p:sp>
    </p:spTree>
    <p:extLst>
      <p:ext uri="{BB962C8B-B14F-4D97-AF65-F5344CB8AC3E}">
        <p14:creationId xmlns=""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9735" y="716041"/>
            <a:ext cx="6511636" cy="4876178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Часть </a:t>
            </a:r>
            <a:r>
              <a:rPr lang="ru-RU" sz="2000" dirty="0">
                <a:latin typeface="Arial Narrow" panose="020B0606020202030204" pitchFamily="34" charset="0"/>
              </a:rPr>
              <a:t>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1977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«Фейсбук» хранила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1968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г.р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. в соцсети «Одноклассники» хранил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x-none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="" xmlns:a16="http://schemas.microsoft.com/office/drawing/2014/main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</a:t>
            </a:r>
            <a:r>
              <a:rPr lang="ru-RU" sz="2000" dirty="0" smtClean="0"/>
              <a:t>– </a:t>
            </a:r>
            <a:r>
              <a:rPr lang="ru-RU" sz="2000" dirty="0"/>
              <a:t>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="" xmlns:a16="http://schemas.microsoft.com/office/drawing/2014/main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C758D3F-906D-4D68-9848-9DEBDC50BCCF}"/>
              </a:ext>
            </a:extLst>
          </p:cNvPr>
          <p:cNvSpPr/>
          <p:nvPr/>
        </p:nvSpPr>
        <p:spPr>
          <a:xfrm>
            <a:off x="294290" y="220577"/>
            <a:ext cx="394137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545</TotalTime>
  <Words>311</Words>
  <Application>Microsoft Office PowerPoint</Application>
  <PresentationFormat>Произвольный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 Вовлечение подростков в экстремистские и неонацистские движения </vt:lpstr>
      <vt:lpstr>Слайд 2</vt:lpstr>
      <vt:lpstr>Экстремизм (от лат. 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Слайд 7</vt:lpstr>
      <vt:lpstr>Слайд 8</vt:lpstr>
      <vt:lpstr>Возвращение моды на субкультуру скинхедов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Слайд 10</vt:lpstr>
      <vt:lpstr>Слайд 11</vt:lpstr>
      <vt:lpstr>Слайд 12</vt:lpstr>
      <vt:lpstr>Слайд 13</vt:lpstr>
      <vt:lpstr>Слайд 14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vysotskaya_sa</cp:lastModifiedBy>
  <cp:revision>58</cp:revision>
  <cp:lastPrinted>2024-09-02T11:48:47Z</cp:lastPrinted>
  <dcterms:created xsi:type="dcterms:W3CDTF">2023-11-27T08:14:30Z</dcterms:created>
  <dcterms:modified xsi:type="dcterms:W3CDTF">2025-05-29T13:01:46Z</dcterms:modified>
</cp:coreProperties>
</file>